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sldIdLst>
    <p:sldId id="295" r:id="rId2"/>
    <p:sldId id="256" r:id="rId3"/>
    <p:sldId id="258" r:id="rId4"/>
    <p:sldId id="257" r:id="rId5"/>
    <p:sldId id="259" r:id="rId6"/>
    <p:sldId id="260" r:id="rId7"/>
    <p:sldId id="262" r:id="rId8"/>
    <p:sldId id="266" r:id="rId9"/>
    <p:sldId id="267" r:id="rId10"/>
    <p:sldId id="263" r:id="rId11"/>
    <p:sldId id="297" r:id="rId12"/>
    <p:sldId id="264" r:id="rId13"/>
    <p:sldId id="265" r:id="rId14"/>
    <p:sldId id="268" r:id="rId15"/>
    <p:sldId id="269" r:id="rId16"/>
    <p:sldId id="282" r:id="rId17"/>
    <p:sldId id="283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279" r:id="rId26"/>
    <p:sldId id="280" r:id="rId27"/>
    <p:sldId id="281" r:id="rId28"/>
    <p:sldId id="296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5"/>
    <p:restoredTop sz="92144"/>
  </p:normalViewPr>
  <p:slideViewPr>
    <p:cSldViewPr snapToGrid="0" snapToObjects="1">
      <p:cViewPr varScale="1">
        <p:scale>
          <a:sx n="120" d="100"/>
          <a:sy n="120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ADA337-787A-8E4B-99B3-749C166D42E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33CCC1-D387-F046-AE8D-1C8AC4329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_Ar0UkmID6s" TargetMode="Externa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vmHvvZjV87U" TargetMode="Externa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facebook.com/SkySports/videos/10154124847228762/" TargetMode="Externa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d_OeQxoKocU" TargetMode="Externa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WYKrePZwk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kodakpixpro.com/Europe/support/downloads.php" TargetMode="External"/><Relationship Id="rId4" Type="http://schemas.openxmlformats.org/officeDocument/2006/relationships/hyperlink" Target="http://www.kolor.com/autopano-video/download/" TargetMode="External"/><Relationship Id="rId5" Type="http://schemas.openxmlformats.org/officeDocument/2006/relationships/hyperlink" Target="https://www.muvee.com/for/360-video-stitcher-software-mac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ta360.com/en/support/download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olor.com/gopro-vr-player/download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pport.google.com/youtube/answer/6178631?hl=e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steven_king/inside-our-vr-lab-and-class-360-video-about-teaching-vr-37fb7214fb92#.hflmvvvww" TargetMode="External"/><Relationship Id="rId3" Type="http://schemas.openxmlformats.org/officeDocument/2006/relationships/hyperlink" Target="https://www.youtube.com/360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360 Video</a:t>
            </a:r>
          </a:p>
          <a:p>
            <a:pPr lvl="1"/>
            <a:r>
              <a:rPr lang="en-US" dirty="0" smtClean="0"/>
              <a:t>Shooting</a:t>
            </a:r>
          </a:p>
          <a:p>
            <a:pPr lvl="1"/>
            <a:r>
              <a:rPr lang="en-US" dirty="0" smtClean="0"/>
              <a:t>Stitching (not required anymore)</a:t>
            </a:r>
            <a:endParaRPr lang="en-US" dirty="0" smtClean="0"/>
          </a:p>
          <a:p>
            <a:pPr lvl="1"/>
            <a:r>
              <a:rPr lang="en-US" dirty="0" smtClean="0"/>
              <a:t>Editing</a:t>
            </a:r>
          </a:p>
          <a:p>
            <a:pPr lvl="1"/>
            <a:r>
              <a:rPr lang="en-US" dirty="0" smtClean="0"/>
              <a:t>Publishing</a:t>
            </a:r>
          </a:p>
          <a:p>
            <a:r>
              <a:rPr lang="en-US" dirty="0" smtClean="0"/>
              <a:t>Assignment</a:t>
            </a:r>
          </a:p>
          <a:p>
            <a:pPr lvl="1"/>
            <a:r>
              <a:rPr lang="en-US" dirty="0" smtClean="0"/>
              <a:t>Matchup</a:t>
            </a:r>
          </a:p>
          <a:p>
            <a:r>
              <a:rPr lang="en-US" dirty="0" smtClean="0"/>
              <a:t>Emerging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6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Omni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97" y="1846263"/>
            <a:ext cx="4933131" cy="4022725"/>
          </a:xfrm>
        </p:spPr>
      </p:pic>
    </p:spTree>
    <p:extLst>
      <p:ext uri="{BB962C8B-B14F-4D97-AF65-F5344CB8AC3E}">
        <p14:creationId xmlns:p14="http://schemas.microsoft.com/office/powerpoint/2010/main" val="173796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Samsung Gear 360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37053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1"/>
          <a:stretch/>
        </p:blipFill>
        <p:spPr>
          <a:xfrm>
            <a:off x="33558" y="286603"/>
            <a:ext cx="12185843" cy="5834337"/>
          </a:xfrm>
        </p:spPr>
      </p:pic>
    </p:spTree>
    <p:extLst>
      <p:ext uri="{BB962C8B-B14F-4D97-AF65-F5344CB8AC3E}">
        <p14:creationId xmlns:p14="http://schemas.microsoft.com/office/powerpoint/2010/main" val="194971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360 Video?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2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12192000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96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100"/>
            <a:ext cx="12192000" cy="34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3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0"/>
            <a:ext cx="11760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98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12192000" cy="561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40"/>
            <a:ext cx="12192000" cy="39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360 Video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Plan, Shoot and Distribute 360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63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197100"/>
            <a:ext cx="9271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22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4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27200"/>
            <a:ext cx="11125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53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5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943100"/>
            <a:ext cx="11938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1496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35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2095500"/>
            <a:ext cx="7518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2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079"/>
            <a:ext cx="12192000" cy="64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47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33"/>
            <a:ext cx="12192000" cy="60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8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0"/>
            <a:ext cx="12192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1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625"/>
            <a:ext cx="12389305" cy="6046179"/>
          </a:xfrm>
        </p:spPr>
      </p:pic>
    </p:spTree>
    <p:extLst>
      <p:ext uri="{BB962C8B-B14F-4D97-AF65-F5344CB8AC3E}">
        <p14:creationId xmlns:p14="http://schemas.microsoft.com/office/powerpoint/2010/main" val="1546719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300"/>
            <a:ext cx="12192000" cy="28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33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12192000" cy="39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5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12192000" cy="33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14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192000" cy="309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66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400"/>
            <a:ext cx="12192000" cy="29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1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6600"/>
            <a:ext cx="12192000" cy="28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05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Not to do!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www.youtube.com/watch?v=RWYKrePZwkM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99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Stitching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Theta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https://theta360.com/en/support/download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Kodak</a:t>
            </a:r>
            <a:r>
              <a:rPr lang="en-US" dirty="0" smtClean="0"/>
              <a:t>  </a:t>
            </a:r>
            <a:r>
              <a:rPr lang="en-US" dirty="0" err="1" smtClean="0"/>
              <a:t>PixPro</a:t>
            </a:r>
            <a:r>
              <a:rPr lang="en-US" dirty="0"/>
              <a:t> SP360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kodakpixpro.com/Europe/support/downloads.php</a:t>
            </a:r>
            <a:endParaRPr lang="en-US" dirty="0" smtClean="0"/>
          </a:p>
          <a:p>
            <a:r>
              <a:rPr lang="en-US" dirty="0">
                <a:hlinkClick r:id="rId4"/>
              </a:rPr>
              <a:t>Omni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http://www.kolor.com/autopano-video/download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Samsung |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www.muvee.com</a:t>
            </a:r>
            <a:r>
              <a:rPr lang="en-US" dirty="0">
                <a:hlinkClick r:id="rId5"/>
              </a:rPr>
              <a:t>/for/360-video-stitcher-software-mac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58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Adobe Premier </a:t>
            </a:r>
          </a:p>
          <a:p>
            <a:r>
              <a:rPr lang="en-US" dirty="0" smtClean="0"/>
              <a:t>or favorite editor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GoPro Viewer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38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YouTube 360 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support.google.com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youtube</a:t>
            </a:r>
            <a:r>
              <a:rPr lang="en-US" dirty="0">
                <a:hlinkClick r:id="rId2"/>
              </a:rPr>
              <a:t>/answer/6178631?hl=</a:t>
            </a:r>
            <a:r>
              <a:rPr lang="en-US" dirty="0" err="1">
                <a:hlinkClick r:id="rId2"/>
              </a:rPr>
              <a:t>en</a:t>
            </a:r>
            <a:endParaRPr lang="en-US" dirty="0"/>
          </a:p>
          <a:p>
            <a:r>
              <a:rPr lang="en-US" dirty="0" err="1" smtClean="0"/>
              <a:t>LittlStar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44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360 Video or Immersive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Class Video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YouTube 360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www.youtube.com/360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83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 Video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Produce a 360 Video of an experience or situation that tells a story. The story can be first-person, narrator or or on-camera. It should be made of multiple shots and be at least 1 minute and not more than three minutes. </a:t>
            </a:r>
          </a:p>
          <a:p>
            <a:endParaRPr lang="en-US" dirty="0" smtClean="0"/>
          </a:p>
          <a:p>
            <a:r>
              <a:rPr lang="en-US" smtClean="0"/>
              <a:t>Check out the gear from UNC Gear Checkout.</a:t>
            </a:r>
            <a:endParaRPr lang="en-US" dirty="0" smtClean="0"/>
          </a:p>
          <a:p>
            <a:r>
              <a:rPr lang="en-US" dirty="0" smtClean="0"/>
              <a:t>Stitch, Edit and Post the video to YouTube360.</a:t>
            </a:r>
          </a:p>
          <a:p>
            <a:r>
              <a:rPr lang="en-US" dirty="0" smtClean="0"/>
              <a:t>Submit the link as a comment on the assignment issue.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1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lenses and image sensors Stitched together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86" y="1797485"/>
            <a:ext cx="7229017" cy="5060515"/>
          </a:xfrm>
        </p:spPr>
      </p:pic>
    </p:spTree>
    <p:extLst>
      <p:ext uri="{BB962C8B-B14F-4D97-AF65-F5344CB8AC3E}">
        <p14:creationId xmlns:p14="http://schemas.microsoft.com/office/powerpoint/2010/main" val="191358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4388"/>
            <a:ext cx="9363316" cy="5023612"/>
          </a:xfrm>
        </p:spPr>
      </p:pic>
    </p:spTree>
    <p:extLst>
      <p:ext uri="{BB962C8B-B14F-4D97-AF65-F5344CB8AC3E}">
        <p14:creationId xmlns:p14="http://schemas.microsoft.com/office/powerpoint/2010/main" val="193373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 Cameras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431839"/>
            <a:ext cx="10058400" cy="2851573"/>
          </a:xfrm>
        </p:spPr>
      </p:pic>
    </p:spTree>
    <p:extLst>
      <p:ext uri="{BB962C8B-B14F-4D97-AF65-F5344CB8AC3E}">
        <p14:creationId xmlns:p14="http://schemas.microsoft.com/office/powerpoint/2010/main" val="49110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Theta 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128352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Kodak SP360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70" y="1911927"/>
            <a:ext cx="4682474" cy="4026928"/>
          </a:xfrm>
        </p:spPr>
      </p:pic>
    </p:spTree>
    <p:extLst>
      <p:ext uri="{BB962C8B-B14F-4D97-AF65-F5344CB8AC3E}">
        <p14:creationId xmlns:p14="http://schemas.microsoft.com/office/powerpoint/2010/main" val="402236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1054</TotalTime>
  <Words>193</Words>
  <Application>Microsoft Macintosh PowerPoint</Application>
  <PresentationFormat>Widescreen</PresentationFormat>
  <Paragraphs>46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Calibri Light</vt:lpstr>
      <vt:lpstr>Retrospect</vt:lpstr>
      <vt:lpstr>Today</vt:lpstr>
      <vt:lpstr>360 Video  </vt:lpstr>
      <vt:lpstr>PowerPoint Presentation</vt:lpstr>
      <vt:lpstr>What is 360 Video or Immersive Video</vt:lpstr>
      <vt:lpstr>Multiple lenses and image sensors Stitched together</vt:lpstr>
      <vt:lpstr>Cameras</vt:lpstr>
      <vt:lpstr>360 Cameras</vt:lpstr>
      <vt:lpstr>Theta S</vt:lpstr>
      <vt:lpstr>Kodak SP360</vt:lpstr>
      <vt:lpstr>The Omni</vt:lpstr>
      <vt:lpstr>Samsung Gear 360 </vt:lpstr>
      <vt:lpstr>PowerPoint Presentation</vt:lpstr>
      <vt:lpstr>What makes a good 360 Video?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Not to do!</vt:lpstr>
      <vt:lpstr>Stitching </vt:lpstr>
      <vt:lpstr>Editing</vt:lpstr>
      <vt:lpstr>Publishing</vt:lpstr>
      <vt:lpstr>360 Video Assignment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360 Video  </dc:title>
  <dc:creator>Microsoft Office User</dc:creator>
  <cp:lastModifiedBy>Steven King</cp:lastModifiedBy>
  <cp:revision>9</cp:revision>
  <dcterms:created xsi:type="dcterms:W3CDTF">2017-01-17T20:10:57Z</dcterms:created>
  <dcterms:modified xsi:type="dcterms:W3CDTF">2018-01-16T20:37:31Z</dcterms:modified>
</cp:coreProperties>
</file>